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A07E21-E4B8-481E-B3DC-51A9BF94174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CF710E-6E2C-4B24-9A11-7E54D3BC0F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Modal verb </a:t>
            </a:r>
            <a:r>
              <a:rPr lang="en-US" i="1" dirty="0" smtClean="0"/>
              <a:t>have </a:t>
            </a:r>
            <a:r>
              <a:rPr lang="en-US" i="1" dirty="0" smtClean="0"/>
              <a:t>to 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Let’s </a:t>
            </a:r>
            <a:r>
              <a:rPr lang="en-US" sz="2000" dirty="0" smtClean="0"/>
              <a:t>speak about house chores 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76672"/>
            <a:ext cx="526117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What do you think about the lesson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Show me your sign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4674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90080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Wishes don’t wash dishes.</a:t>
            </a:r>
          </a:p>
          <a:p>
            <a:r>
              <a:rPr lang="en-US" dirty="0" smtClean="0"/>
              <a:t>Do you wash dishes at home? 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 smtClean="0"/>
              <a:t>you help your mum about the house? 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do you think what shall we speak about today?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56992"/>
            <a:ext cx="5801072" cy="335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House chores from the video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make the </a:t>
            </a:r>
            <a:r>
              <a:rPr lang="en-US" dirty="0" smtClean="0"/>
              <a:t>bed			mop </a:t>
            </a:r>
            <a:r>
              <a:rPr lang="en-US" dirty="0" smtClean="0"/>
              <a:t>the floor</a:t>
            </a:r>
            <a:endParaRPr lang="ru-RU" dirty="0" smtClean="0"/>
          </a:p>
          <a:p>
            <a:r>
              <a:rPr lang="en-US" dirty="0" smtClean="0"/>
              <a:t>feed the dog			clean </a:t>
            </a:r>
            <a:r>
              <a:rPr lang="en-US" dirty="0" smtClean="0"/>
              <a:t>the </a:t>
            </a:r>
            <a:r>
              <a:rPr lang="en-US" dirty="0" smtClean="0"/>
              <a:t>counter</a:t>
            </a:r>
            <a:endParaRPr lang="ru-RU" dirty="0" smtClean="0"/>
          </a:p>
          <a:p>
            <a:r>
              <a:rPr lang="en-US" dirty="0" smtClean="0"/>
              <a:t>take </a:t>
            </a:r>
            <a:r>
              <a:rPr lang="en-US" dirty="0" smtClean="0"/>
              <a:t>the dog for a </a:t>
            </a:r>
            <a:r>
              <a:rPr lang="en-US" dirty="0" smtClean="0"/>
              <a:t>walk 		water </a:t>
            </a:r>
            <a:r>
              <a:rPr lang="en-US" dirty="0" smtClean="0"/>
              <a:t>the </a:t>
            </a:r>
            <a:r>
              <a:rPr lang="en-US" dirty="0" smtClean="0"/>
              <a:t>flowers</a:t>
            </a:r>
            <a:endParaRPr lang="ru-RU" dirty="0" smtClean="0"/>
          </a:p>
          <a:p>
            <a:r>
              <a:rPr lang="en-US" dirty="0" smtClean="0"/>
              <a:t>wash the </a:t>
            </a:r>
            <a:r>
              <a:rPr lang="en-US" dirty="0" smtClean="0"/>
              <a:t>car			mow </a:t>
            </a:r>
            <a:r>
              <a:rPr lang="en-US" dirty="0" smtClean="0"/>
              <a:t>the </a:t>
            </a:r>
            <a:r>
              <a:rPr lang="en-US" dirty="0" smtClean="0"/>
              <a:t>lawn</a:t>
            </a:r>
            <a:endParaRPr lang="ru-RU" dirty="0" smtClean="0"/>
          </a:p>
          <a:p>
            <a:r>
              <a:rPr lang="en-US" dirty="0" smtClean="0"/>
              <a:t>do the </a:t>
            </a:r>
            <a:r>
              <a:rPr lang="en-US" dirty="0" smtClean="0"/>
              <a:t>shopping			take </a:t>
            </a:r>
            <a:r>
              <a:rPr lang="en-US" dirty="0" smtClean="0"/>
              <a:t>the rubbish </a:t>
            </a:r>
            <a:r>
              <a:rPr lang="en-US" dirty="0" smtClean="0"/>
              <a:t>out</a:t>
            </a:r>
            <a:endParaRPr lang="ru-RU" dirty="0" smtClean="0"/>
          </a:p>
          <a:p>
            <a:pPr lvl="0"/>
            <a:r>
              <a:rPr lang="en-US" dirty="0" smtClean="0"/>
              <a:t>take things </a:t>
            </a:r>
            <a:r>
              <a:rPr lang="en-US" dirty="0" smtClean="0"/>
              <a:t>away			sweep </a:t>
            </a:r>
            <a:r>
              <a:rPr lang="en-US" dirty="0" smtClean="0"/>
              <a:t>the driveway</a:t>
            </a:r>
            <a:endParaRPr lang="ru-RU" dirty="0" smtClean="0"/>
          </a:p>
          <a:p>
            <a:pPr lvl="0"/>
            <a:r>
              <a:rPr lang="en-US" dirty="0" smtClean="0"/>
              <a:t>vacuum </a:t>
            </a:r>
            <a:r>
              <a:rPr lang="en-US" dirty="0" smtClean="0"/>
              <a:t>the </a:t>
            </a:r>
            <a:r>
              <a:rPr lang="en-US" dirty="0" smtClean="0"/>
              <a:t>floor			do </a:t>
            </a:r>
            <a:r>
              <a:rPr lang="en-US" dirty="0" smtClean="0"/>
              <a:t>the ironing</a:t>
            </a:r>
            <a:endParaRPr lang="ru-RU" dirty="0" smtClean="0"/>
          </a:p>
          <a:p>
            <a:r>
              <a:rPr lang="en-US" dirty="0" smtClean="0"/>
              <a:t>dust the </a:t>
            </a:r>
            <a:r>
              <a:rPr lang="en-US" dirty="0" smtClean="0"/>
              <a:t>shelves			do </a:t>
            </a:r>
            <a:r>
              <a:rPr lang="en-US" dirty="0" smtClean="0"/>
              <a:t>the </a:t>
            </a:r>
            <a:r>
              <a:rPr lang="en-US" dirty="0" smtClean="0"/>
              <a:t>laundry</a:t>
            </a:r>
            <a:endParaRPr lang="ru-RU" dirty="0" smtClean="0"/>
          </a:p>
          <a:p>
            <a:r>
              <a:rPr lang="en-US" dirty="0" smtClean="0"/>
              <a:t>hang </a:t>
            </a:r>
            <a:r>
              <a:rPr lang="en-US" dirty="0" smtClean="0"/>
              <a:t>out the </a:t>
            </a:r>
            <a:r>
              <a:rPr lang="en-US" dirty="0" smtClean="0"/>
              <a:t>clothes		cook </a:t>
            </a:r>
            <a:r>
              <a:rPr lang="en-US" dirty="0" smtClean="0"/>
              <a:t>dinner</a:t>
            </a:r>
            <a:endParaRPr lang="ru-RU" dirty="0" smtClean="0"/>
          </a:p>
          <a:p>
            <a:pPr lvl="0"/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07524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Модальная конструкция</a:t>
            </a:r>
            <a:r>
              <a:rPr lang="en-US" sz="3200" b="1" dirty="0" smtClean="0">
                <a:solidFill>
                  <a:srgbClr val="FF0000"/>
                </a:solidFill>
              </a:rPr>
              <a:t>   </a:t>
            </a: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i="1" dirty="0" smtClean="0">
                <a:solidFill>
                  <a:srgbClr val="FF0000"/>
                </a:solidFill>
              </a:rPr>
              <a:t>to </a:t>
            </a:r>
            <a:r>
              <a:rPr lang="en-US" sz="3200" b="1" i="1" dirty="0" smtClean="0">
                <a:solidFill>
                  <a:srgbClr val="FF0000"/>
                </a:solidFill>
              </a:rPr>
              <a:t>have to</a:t>
            </a:r>
            <a:r>
              <a:rPr lang="en-US" sz="3200" b="1" dirty="0" smtClean="0">
                <a:solidFill>
                  <a:srgbClr val="FF0000"/>
                </a:solidFill>
              </a:rPr>
              <a:t> do </a:t>
            </a:r>
            <a:r>
              <a:rPr lang="en-US" sz="3200" b="1" dirty="0" err="1" smtClean="0">
                <a:solidFill>
                  <a:srgbClr val="FF0000"/>
                </a:solidFill>
              </a:rPr>
              <a:t>smth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003232" cy="534920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/>
              <a:t>Выражает </a:t>
            </a:r>
            <a:r>
              <a:rPr lang="ru-RU" b="1" i="1" dirty="0" smtClean="0"/>
              <a:t>необходимость совершить какое-либо действие, так как этого требуют обстоятельства или другой человек.</a:t>
            </a:r>
          </a:p>
          <a:p>
            <a:pPr algn="ctr">
              <a:buNone/>
            </a:pPr>
            <a:r>
              <a:rPr lang="ru-RU" b="1" u="sng" dirty="0" smtClean="0"/>
              <a:t>Перевод: должен, вынужден, нужно.</a:t>
            </a:r>
            <a:endParaRPr lang="ru-RU" b="1" dirty="0" smtClean="0"/>
          </a:p>
          <a:p>
            <a:r>
              <a:rPr lang="en-US" b="1" u="sng" dirty="0" smtClean="0"/>
              <a:t>Present Simple</a:t>
            </a:r>
            <a:r>
              <a:rPr lang="ru-RU" b="1" u="sng" dirty="0" smtClean="0"/>
              <a:t>:</a:t>
            </a:r>
            <a:r>
              <a:rPr lang="ru-RU" dirty="0" smtClean="0"/>
              <a:t>    </a:t>
            </a:r>
            <a:r>
              <a:rPr lang="en-GB" dirty="0" smtClean="0"/>
              <a:t>I</a:t>
            </a:r>
            <a:r>
              <a:rPr lang="ru-RU" dirty="0" smtClean="0"/>
              <a:t>/</a:t>
            </a:r>
            <a:r>
              <a:rPr lang="en-GB" dirty="0" smtClean="0"/>
              <a:t>you</a:t>
            </a:r>
            <a:r>
              <a:rPr lang="ru-RU" dirty="0" smtClean="0"/>
              <a:t>/</a:t>
            </a:r>
            <a:r>
              <a:rPr lang="en-GB" dirty="0" smtClean="0"/>
              <a:t>we</a:t>
            </a:r>
            <a:r>
              <a:rPr lang="ru-RU" dirty="0" smtClean="0"/>
              <a:t>/</a:t>
            </a:r>
            <a:r>
              <a:rPr lang="en-GB" dirty="0" smtClean="0"/>
              <a:t>they </a:t>
            </a:r>
            <a:r>
              <a:rPr lang="en-GB" b="1" dirty="0" smtClean="0"/>
              <a:t>have to</a:t>
            </a:r>
            <a:r>
              <a:rPr lang="en-GB" dirty="0" smtClean="0"/>
              <a:t> do it</a:t>
            </a:r>
            <a:r>
              <a:rPr lang="ru-RU" dirty="0" smtClean="0"/>
              <a:t>. – Я/ты/мы/они должны это сделать.</a:t>
            </a:r>
          </a:p>
          <a:p>
            <a:pPr>
              <a:buNone/>
            </a:pPr>
            <a:r>
              <a:rPr lang="en-US" dirty="0" smtClean="0"/>
              <a:t>	 		        He/she </a:t>
            </a:r>
            <a:r>
              <a:rPr lang="en-US" b="1" dirty="0" smtClean="0"/>
              <a:t>has to</a:t>
            </a:r>
            <a:r>
              <a:rPr lang="en-US" dirty="0" smtClean="0"/>
              <a:t> do it.  </a:t>
            </a:r>
            <a:endParaRPr lang="ru-RU" dirty="0" smtClean="0"/>
          </a:p>
          <a:p>
            <a:pPr>
              <a:buNone/>
            </a:pPr>
            <a:r>
              <a:rPr lang="ru-RU" b="1" i="1" dirty="0" err="1" smtClean="0"/>
              <a:t>Отриц</a:t>
            </a:r>
            <a:r>
              <a:rPr lang="en-US" b="1" i="1" dirty="0" smtClean="0"/>
              <a:t>.: I don’t have to do it.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Вопрос</a:t>
            </a:r>
            <a:r>
              <a:rPr lang="en-US" b="1" i="1" dirty="0" smtClean="0"/>
              <a:t>: Do you have to do it</a:t>
            </a:r>
            <a:r>
              <a:rPr lang="en-US" b="1" i="1" dirty="0" smtClean="0"/>
              <a:t>?</a:t>
            </a:r>
          </a:p>
          <a:p>
            <a:pPr>
              <a:buNone/>
            </a:pPr>
            <a:endParaRPr lang="ru-RU" dirty="0" smtClean="0"/>
          </a:p>
          <a:p>
            <a:r>
              <a:rPr lang="en-US" b="1" u="sng" dirty="0" smtClean="0"/>
              <a:t>Past Simple</a:t>
            </a:r>
            <a:r>
              <a:rPr lang="en-US" dirty="0" smtClean="0"/>
              <a:t>:  </a:t>
            </a:r>
            <a:r>
              <a:rPr lang="en-US" b="1" dirty="0" smtClean="0"/>
              <a:t>had to</a:t>
            </a:r>
            <a:r>
              <a:rPr lang="en-US" dirty="0" smtClean="0"/>
              <a:t>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When he was a child he had to do it. – </a:t>
            </a:r>
            <a:r>
              <a:rPr lang="ru-RU" dirty="0" smtClean="0"/>
              <a:t>Когда он был ребенком</a:t>
            </a:r>
            <a:r>
              <a:rPr lang="en-US" dirty="0" smtClean="0"/>
              <a:t>, </a:t>
            </a:r>
            <a:r>
              <a:rPr lang="ru-RU" dirty="0" smtClean="0"/>
              <a:t>он должен был делать это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b="1" i="1" dirty="0" err="1" smtClean="0"/>
              <a:t>Отриц</a:t>
            </a:r>
            <a:r>
              <a:rPr lang="en-US" b="1" i="1" dirty="0" smtClean="0"/>
              <a:t>.: I didn’t have to do it.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Вопрос</a:t>
            </a:r>
            <a:r>
              <a:rPr lang="en-US" b="1" i="1" dirty="0" smtClean="0"/>
              <a:t>: Did you have to do it?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r>
              <a:rPr lang="en-US" b="1" u="sng" dirty="0" smtClean="0"/>
              <a:t>Future Simple:</a:t>
            </a:r>
            <a:r>
              <a:rPr lang="en-US" dirty="0" smtClean="0"/>
              <a:t>  </a:t>
            </a:r>
            <a:r>
              <a:rPr lang="en-US" b="1" dirty="0" smtClean="0"/>
              <a:t>will have to/’</a:t>
            </a:r>
            <a:r>
              <a:rPr lang="en-US" b="1" dirty="0" err="1" smtClean="0"/>
              <a:t>ll</a:t>
            </a:r>
            <a:r>
              <a:rPr lang="en-US" b="1" dirty="0" smtClean="0"/>
              <a:t> have to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He </a:t>
            </a:r>
            <a:r>
              <a:rPr lang="en-US" b="1" dirty="0" smtClean="0"/>
              <a:t>will have to </a:t>
            </a:r>
            <a:r>
              <a:rPr lang="en-US" dirty="0" smtClean="0"/>
              <a:t>do it tomorrow.  </a:t>
            </a:r>
            <a:endParaRPr lang="ru-RU" dirty="0" smtClean="0"/>
          </a:p>
          <a:p>
            <a:pPr>
              <a:buNone/>
            </a:pPr>
            <a:r>
              <a:rPr lang="ru-RU" b="1" i="1" dirty="0" err="1" smtClean="0"/>
              <a:t>Отриц</a:t>
            </a:r>
            <a:r>
              <a:rPr lang="en-US" b="1" i="1" dirty="0" smtClean="0"/>
              <a:t>.: I won’t have to do it.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Вопрос</a:t>
            </a:r>
            <a:r>
              <a:rPr lang="en-US" b="1" i="1" dirty="0" smtClean="0"/>
              <a:t>: Will you have to do it?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76672"/>
            <a:ext cx="7467600" cy="5472608"/>
          </a:xfrm>
        </p:spPr>
        <p:txBody>
          <a:bodyPr/>
          <a:lstStyle/>
          <a:p>
            <a:r>
              <a:rPr lang="en-US" b="1" dirty="0" smtClean="0"/>
              <a:t>Exercise 1: Fill in the </a:t>
            </a:r>
            <a:r>
              <a:rPr lang="en-US" b="1" dirty="0" smtClean="0"/>
              <a:t>blanks with </a:t>
            </a:r>
            <a:r>
              <a:rPr lang="en-US" b="1" i="1" dirty="0" smtClean="0"/>
              <a:t>have to/has to/had to/will have to:</a:t>
            </a:r>
            <a:endParaRPr lang="ru-RU" i="1" dirty="0" smtClean="0"/>
          </a:p>
          <a:p>
            <a:pPr lvl="0"/>
            <a:r>
              <a:rPr lang="en-US" dirty="0" smtClean="0"/>
              <a:t>I _______ get up early today. </a:t>
            </a:r>
            <a:r>
              <a:rPr lang="en-US" dirty="0" err="1" smtClean="0"/>
              <a:t>I______walk</a:t>
            </a:r>
            <a:r>
              <a:rPr lang="en-US" dirty="0" smtClean="0"/>
              <a:t> the dog.</a:t>
            </a:r>
            <a:endParaRPr lang="ru-RU" dirty="0" smtClean="0"/>
          </a:p>
          <a:p>
            <a:pPr lvl="0"/>
            <a:r>
              <a:rPr lang="en-US" dirty="0" err="1" smtClean="0"/>
              <a:t>Maxim______get</a:t>
            </a:r>
            <a:r>
              <a:rPr lang="en-US" dirty="0" smtClean="0"/>
              <a:t> up </a:t>
            </a:r>
            <a:r>
              <a:rPr lang="en-US" dirty="0" smtClean="0"/>
              <a:t>early yesterday. </a:t>
            </a:r>
            <a:endParaRPr lang="ru-RU" dirty="0" smtClean="0"/>
          </a:p>
          <a:p>
            <a:pPr lvl="0"/>
            <a:r>
              <a:rPr lang="en-US" dirty="0" smtClean="0"/>
              <a:t>Sam is ill. </a:t>
            </a:r>
            <a:r>
              <a:rPr lang="en-US" dirty="0" err="1" smtClean="0"/>
              <a:t>He_______see</a:t>
            </a:r>
            <a:r>
              <a:rPr lang="en-US" dirty="0" smtClean="0"/>
              <a:t> a doctor.</a:t>
            </a:r>
            <a:endParaRPr lang="ru-RU" dirty="0" smtClean="0"/>
          </a:p>
          <a:p>
            <a:pPr lvl="0"/>
            <a:r>
              <a:rPr lang="en-US" dirty="0" smtClean="0"/>
              <a:t>We_____ do all the </a:t>
            </a:r>
            <a:r>
              <a:rPr lang="en-US" dirty="0" smtClean="0"/>
              <a:t>exercises tomorrow. </a:t>
            </a:r>
            <a:endParaRPr lang="ru-RU" dirty="0" smtClean="0"/>
          </a:p>
          <a:p>
            <a:pPr lvl="0"/>
            <a:r>
              <a:rPr lang="en-US" dirty="0" smtClean="0"/>
              <a:t>They ______ read all the texts in the </a:t>
            </a:r>
            <a:r>
              <a:rPr lang="en-US" dirty="0" smtClean="0"/>
              <a:t>unit next lesson.</a:t>
            </a:r>
            <a:endParaRPr lang="ru-RU" dirty="0" smtClean="0"/>
          </a:p>
          <a:p>
            <a:pPr lvl="0"/>
            <a:r>
              <a:rPr lang="en-US" dirty="0" smtClean="0"/>
              <a:t>You_______ tidy your room before we go for a walk.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7931224" cy="403244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make the </a:t>
            </a:r>
            <a:r>
              <a:rPr lang="en-US" dirty="0" smtClean="0"/>
              <a:t>bed			mop </a:t>
            </a:r>
            <a:r>
              <a:rPr lang="en-US" dirty="0" smtClean="0"/>
              <a:t>the floor</a:t>
            </a:r>
            <a:endParaRPr lang="ru-RU" dirty="0" smtClean="0"/>
          </a:p>
          <a:p>
            <a:r>
              <a:rPr lang="en-US" dirty="0" smtClean="0"/>
              <a:t>feed the dog			clean </a:t>
            </a:r>
            <a:r>
              <a:rPr lang="en-US" dirty="0" smtClean="0"/>
              <a:t>the </a:t>
            </a:r>
            <a:r>
              <a:rPr lang="en-US" dirty="0" smtClean="0"/>
              <a:t>counter</a:t>
            </a:r>
            <a:endParaRPr lang="ru-RU" dirty="0" smtClean="0"/>
          </a:p>
          <a:p>
            <a:r>
              <a:rPr lang="en-US" dirty="0" smtClean="0"/>
              <a:t>take </a:t>
            </a:r>
            <a:r>
              <a:rPr lang="en-US" dirty="0" smtClean="0"/>
              <a:t>the dog for a </a:t>
            </a:r>
            <a:r>
              <a:rPr lang="en-US" dirty="0" smtClean="0"/>
              <a:t>walk 		water </a:t>
            </a:r>
            <a:r>
              <a:rPr lang="en-US" dirty="0" smtClean="0"/>
              <a:t>the </a:t>
            </a:r>
            <a:r>
              <a:rPr lang="en-US" dirty="0" smtClean="0"/>
              <a:t>flowers</a:t>
            </a:r>
            <a:endParaRPr lang="ru-RU" dirty="0" smtClean="0"/>
          </a:p>
          <a:p>
            <a:r>
              <a:rPr lang="en-US" dirty="0" smtClean="0"/>
              <a:t>wash the </a:t>
            </a:r>
            <a:r>
              <a:rPr lang="en-US" dirty="0" smtClean="0"/>
              <a:t>car			mow </a:t>
            </a:r>
            <a:r>
              <a:rPr lang="en-US" dirty="0" smtClean="0"/>
              <a:t>the </a:t>
            </a:r>
            <a:r>
              <a:rPr lang="en-US" dirty="0" smtClean="0"/>
              <a:t>lawn</a:t>
            </a:r>
            <a:endParaRPr lang="ru-RU" dirty="0" smtClean="0"/>
          </a:p>
          <a:p>
            <a:r>
              <a:rPr lang="en-US" dirty="0" smtClean="0"/>
              <a:t>do the </a:t>
            </a:r>
            <a:r>
              <a:rPr lang="en-US" dirty="0" smtClean="0"/>
              <a:t>shopping			take </a:t>
            </a:r>
            <a:r>
              <a:rPr lang="en-US" dirty="0" smtClean="0"/>
              <a:t>the rubbish </a:t>
            </a:r>
            <a:r>
              <a:rPr lang="en-US" dirty="0" smtClean="0"/>
              <a:t>out</a:t>
            </a:r>
            <a:endParaRPr lang="ru-RU" dirty="0" smtClean="0"/>
          </a:p>
          <a:p>
            <a:pPr lvl="0"/>
            <a:r>
              <a:rPr lang="en-US" dirty="0" smtClean="0"/>
              <a:t>take things </a:t>
            </a:r>
            <a:r>
              <a:rPr lang="en-US" dirty="0" smtClean="0"/>
              <a:t>away			sweep </a:t>
            </a:r>
            <a:r>
              <a:rPr lang="en-US" dirty="0" smtClean="0"/>
              <a:t>the driveway</a:t>
            </a:r>
            <a:endParaRPr lang="ru-RU" dirty="0" smtClean="0"/>
          </a:p>
          <a:p>
            <a:pPr lvl="0"/>
            <a:r>
              <a:rPr lang="en-US" dirty="0" smtClean="0"/>
              <a:t>vacuum </a:t>
            </a:r>
            <a:r>
              <a:rPr lang="en-US" dirty="0" smtClean="0"/>
              <a:t>the </a:t>
            </a:r>
            <a:r>
              <a:rPr lang="en-US" dirty="0" smtClean="0"/>
              <a:t>floor			do </a:t>
            </a:r>
            <a:r>
              <a:rPr lang="en-US" dirty="0" smtClean="0"/>
              <a:t>the ironing</a:t>
            </a:r>
            <a:endParaRPr lang="ru-RU" dirty="0" smtClean="0"/>
          </a:p>
          <a:p>
            <a:r>
              <a:rPr lang="en-US" dirty="0" smtClean="0"/>
              <a:t>dust the </a:t>
            </a:r>
            <a:r>
              <a:rPr lang="en-US" dirty="0" smtClean="0"/>
              <a:t>shelves			do </a:t>
            </a:r>
            <a:r>
              <a:rPr lang="en-US" dirty="0" smtClean="0"/>
              <a:t>the </a:t>
            </a:r>
            <a:r>
              <a:rPr lang="en-US" dirty="0" smtClean="0"/>
              <a:t>laundry</a:t>
            </a:r>
            <a:endParaRPr lang="ru-RU" dirty="0" smtClean="0"/>
          </a:p>
          <a:p>
            <a:r>
              <a:rPr lang="en-US" dirty="0" smtClean="0"/>
              <a:t>hang </a:t>
            </a:r>
            <a:r>
              <a:rPr lang="en-US" dirty="0" smtClean="0"/>
              <a:t>out the </a:t>
            </a:r>
            <a:r>
              <a:rPr lang="en-US" dirty="0" smtClean="0"/>
              <a:t>clothes		cook dinner</a:t>
            </a:r>
            <a:endParaRPr lang="ru-RU" dirty="0" smtClean="0"/>
          </a:p>
          <a:p>
            <a:pPr>
              <a:buNone/>
            </a:pPr>
            <a:r>
              <a:rPr lang="en-US" b="1" i="1" dirty="0" smtClean="0">
                <a:solidFill>
                  <a:srgbClr val="0070C0"/>
                </a:solidFill>
              </a:rPr>
              <a:t>I have to ….   </a:t>
            </a:r>
            <a:r>
              <a:rPr lang="en-US" b="1" i="1" dirty="0" smtClean="0">
                <a:solidFill>
                  <a:srgbClr val="0070C0"/>
                </a:solidFill>
              </a:rPr>
              <a:t>every </a:t>
            </a:r>
            <a:r>
              <a:rPr lang="en-US" b="1" i="1" dirty="0" smtClean="0">
                <a:solidFill>
                  <a:srgbClr val="0070C0"/>
                </a:solidFill>
              </a:rPr>
              <a:t>day/once a week/every weekend.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365104"/>
            <a:ext cx="2304256" cy="235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275469"/>
            <a:ext cx="2520280" cy="224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7931224" cy="3744416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make the </a:t>
            </a:r>
            <a:r>
              <a:rPr lang="en-US" dirty="0" smtClean="0"/>
              <a:t>bed			mop </a:t>
            </a:r>
            <a:r>
              <a:rPr lang="en-US" dirty="0" smtClean="0"/>
              <a:t>the floor</a:t>
            </a:r>
            <a:endParaRPr lang="ru-RU" dirty="0" smtClean="0"/>
          </a:p>
          <a:p>
            <a:r>
              <a:rPr lang="en-US" dirty="0" smtClean="0"/>
              <a:t>feed the dog			clean </a:t>
            </a:r>
            <a:r>
              <a:rPr lang="en-US" dirty="0" smtClean="0"/>
              <a:t>the </a:t>
            </a:r>
            <a:r>
              <a:rPr lang="en-US" dirty="0" smtClean="0"/>
              <a:t>counter</a:t>
            </a:r>
            <a:endParaRPr lang="ru-RU" dirty="0" smtClean="0"/>
          </a:p>
          <a:p>
            <a:r>
              <a:rPr lang="en-US" dirty="0" smtClean="0"/>
              <a:t>take </a:t>
            </a:r>
            <a:r>
              <a:rPr lang="en-US" dirty="0" smtClean="0"/>
              <a:t>the dog for a </a:t>
            </a:r>
            <a:r>
              <a:rPr lang="en-US" dirty="0" smtClean="0"/>
              <a:t>walk 		water </a:t>
            </a:r>
            <a:r>
              <a:rPr lang="en-US" dirty="0" smtClean="0"/>
              <a:t>the </a:t>
            </a:r>
            <a:r>
              <a:rPr lang="en-US" dirty="0" smtClean="0"/>
              <a:t>flowers</a:t>
            </a:r>
            <a:endParaRPr lang="ru-RU" dirty="0" smtClean="0"/>
          </a:p>
          <a:p>
            <a:r>
              <a:rPr lang="en-US" dirty="0" smtClean="0"/>
              <a:t>wash the </a:t>
            </a:r>
            <a:r>
              <a:rPr lang="en-US" dirty="0" smtClean="0"/>
              <a:t>car			mow </a:t>
            </a:r>
            <a:r>
              <a:rPr lang="en-US" dirty="0" smtClean="0"/>
              <a:t>the </a:t>
            </a:r>
            <a:r>
              <a:rPr lang="en-US" dirty="0" smtClean="0"/>
              <a:t>lawn</a:t>
            </a:r>
            <a:endParaRPr lang="ru-RU" dirty="0" smtClean="0"/>
          </a:p>
          <a:p>
            <a:r>
              <a:rPr lang="en-US" dirty="0" smtClean="0"/>
              <a:t>do the </a:t>
            </a:r>
            <a:r>
              <a:rPr lang="en-US" dirty="0" smtClean="0"/>
              <a:t>shopping			take </a:t>
            </a:r>
            <a:r>
              <a:rPr lang="en-US" dirty="0" smtClean="0"/>
              <a:t>the rubbish </a:t>
            </a:r>
            <a:r>
              <a:rPr lang="en-US" dirty="0" smtClean="0"/>
              <a:t>out</a:t>
            </a:r>
            <a:endParaRPr lang="ru-RU" dirty="0" smtClean="0"/>
          </a:p>
          <a:p>
            <a:pPr lvl="0"/>
            <a:r>
              <a:rPr lang="en-US" dirty="0" smtClean="0"/>
              <a:t>take things </a:t>
            </a:r>
            <a:r>
              <a:rPr lang="en-US" dirty="0" smtClean="0"/>
              <a:t>away			sweep </a:t>
            </a:r>
            <a:r>
              <a:rPr lang="en-US" dirty="0" smtClean="0"/>
              <a:t>the driveway</a:t>
            </a:r>
            <a:endParaRPr lang="ru-RU" dirty="0" smtClean="0"/>
          </a:p>
          <a:p>
            <a:pPr lvl="0"/>
            <a:r>
              <a:rPr lang="en-US" dirty="0" smtClean="0"/>
              <a:t>vacuum </a:t>
            </a:r>
            <a:r>
              <a:rPr lang="en-US" dirty="0" smtClean="0"/>
              <a:t>the </a:t>
            </a:r>
            <a:r>
              <a:rPr lang="en-US" dirty="0" smtClean="0"/>
              <a:t>floor			do </a:t>
            </a:r>
            <a:r>
              <a:rPr lang="en-US" dirty="0" smtClean="0"/>
              <a:t>the ironing</a:t>
            </a:r>
            <a:endParaRPr lang="ru-RU" dirty="0" smtClean="0"/>
          </a:p>
          <a:p>
            <a:r>
              <a:rPr lang="en-US" dirty="0" smtClean="0"/>
              <a:t>dust the </a:t>
            </a:r>
            <a:r>
              <a:rPr lang="en-US" dirty="0" smtClean="0"/>
              <a:t>shelves			do </a:t>
            </a:r>
            <a:r>
              <a:rPr lang="en-US" dirty="0" smtClean="0"/>
              <a:t>the </a:t>
            </a:r>
            <a:r>
              <a:rPr lang="en-US" dirty="0" smtClean="0"/>
              <a:t>laundry</a:t>
            </a:r>
            <a:endParaRPr lang="ru-RU" dirty="0" smtClean="0"/>
          </a:p>
          <a:p>
            <a:r>
              <a:rPr lang="en-US" dirty="0" smtClean="0"/>
              <a:t>hang </a:t>
            </a:r>
            <a:r>
              <a:rPr lang="en-US" dirty="0" smtClean="0"/>
              <a:t>out the </a:t>
            </a:r>
            <a:r>
              <a:rPr lang="en-US" dirty="0" smtClean="0"/>
              <a:t>clothes		cook dinner</a:t>
            </a:r>
          </a:p>
          <a:p>
            <a:endParaRPr lang="ru-RU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49080"/>
            <a:ext cx="3778573" cy="257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3968" y="4149080"/>
            <a:ext cx="44644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200" b="1" i="1" dirty="0" smtClean="0">
                <a:solidFill>
                  <a:srgbClr val="0070C0"/>
                </a:solidFill>
              </a:rPr>
              <a:t>My sister/brother has to…</a:t>
            </a:r>
          </a:p>
          <a:p>
            <a:pPr>
              <a:buNone/>
            </a:pPr>
            <a:endParaRPr lang="ru-RU" sz="22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200" b="1" i="1" dirty="0" smtClean="0">
                <a:solidFill>
                  <a:srgbClr val="0070C0"/>
                </a:solidFill>
              </a:rPr>
              <a:t>When I was a child I had to…  / I didn’t have to…</a:t>
            </a:r>
            <a:endParaRPr lang="ru-RU" sz="22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450303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Home Task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04482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Write down about your house chores</a:t>
            </a:r>
            <a:r>
              <a:rPr lang="ru-RU" dirty="0" smtClean="0"/>
              <a:t>. – Напишите небольшой рассказ: 5-6 предложений  (по примеру текстов из упр.7 стр. 50) о ваших домашних обязанностях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84984"/>
            <a:ext cx="5030192" cy="31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</TotalTime>
  <Words>235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Modal verb have to </vt:lpstr>
      <vt:lpstr>Warm-up</vt:lpstr>
      <vt:lpstr>House chores from the video</vt:lpstr>
      <vt:lpstr> Модальная конструкция    to have to do smth</vt:lpstr>
      <vt:lpstr>Слайд 5</vt:lpstr>
      <vt:lpstr>Слайд 6</vt:lpstr>
      <vt:lpstr>Слайд 7</vt:lpstr>
      <vt:lpstr>Слайд 8</vt:lpstr>
      <vt:lpstr>Home Task</vt:lpstr>
      <vt:lpstr>What do you think about the lesson Show me your sign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Modal verb have to </dc:title>
  <dc:creator>User</dc:creator>
  <cp:lastModifiedBy>User</cp:lastModifiedBy>
  <cp:revision>9</cp:revision>
  <dcterms:created xsi:type="dcterms:W3CDTF">2020-04-28T18:31:56Z</dcterms:created>
  <dcterms:modified xsi:type="dcterms:W3CDTF">2020-04-28T19:58:53Z</dcterms:modified>
</cp:coreProperties>
</file>